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Comforta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omfortaa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Comforta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d overlay.png"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925" y="37857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55" name="Shape 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125" y="37857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56" name="Shape 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1325" y="37857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57" name="Shape 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9518" y="378571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58" name="Shape 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725" y="3785718"/>
            <a:ext cx="420374" cy="60866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2575100" y="3785725"/>
            <a:ext cx="62346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Directions: Practice clicking and dragging the color tiles over some letters or numbers</a:t>
            </a:r>
          </a:p>
        </p:txBody>
      </p:sp>
      <p:sp>
        <p:nvSpPr>
          <p:cNvPr id="60" name="Shape 60"/>
          <p:cNvSpPr/>
          <p:nvPr/>
        </p:nvSpPr>
        <p:spPr>
          <a:xfrm rot="2415635">
            <a:off x="2091714" y="4523485"/>
            <a:ext cx="541728" cy="33460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7.PNG" id="339" name="Shape 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0175" y="3785725"/>
            <a:ext cx="2413824" cy="13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53500" y="3478050"/>
            <a:ext cx="8976900" cy="42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Directions: Color the </a:t>
            </a:r>
            <a:r>
              <a:rPr lang="en" sz="2000">
                <a:solidFill>
                  <a:srgbClr val="BF9000"/>
                </a:solidFill>
                <a:latin typeface="Comfortaa"/>
                <a:ea typeface="Comfortaa"/>
                <a:cs typeface="Comfortaa"/>
                <a:sym typeface="Comfortaa"/>
              </a:rPr>
              <a:t>left and right pointer finger letters yellow.</a:t>
            </a:r>
          </a:p>
        </p:txBody>
      </p:sp>
      <p:pic>
        <p:nvPicPr>
          <p:cNvPr descr="yellow overlay.png" id="341" name="Shape 3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235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42" name="Shape 3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272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43" name="Shape 3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4925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44" name="Shape 3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7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45" name="Shape 3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19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46" name="Shape 3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2475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47" name="Shape 3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6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48" name="Shape 3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2850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49" name="Shape 3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297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50" name="Shape 3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19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51" name="Shape 3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7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52" name="Shape 3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4925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53" name="Shape 3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100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54" name="Shape 3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2225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55" name="Shape 3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2350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56" name="Shape 3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2475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57" name="Shape 3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2600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58" name="Shape 3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2725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359" name="Shape 3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276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360" name="Shape 3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62843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361" name="Shape 3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291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62" name="Shape 3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1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63" name="Shape 3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2225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64" name="Shape 3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235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65" name="Shape 3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3000" y="3838042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66" name="Shape 3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3000" y="4482517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67" name="Shape 3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3000" y="3838042"/>
            <a:ext cx="420375" cy="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53500" y="3478050"/>
            <a:ext cx="8976900" cy="42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Directions: Color the </a:t>
            </a:r>
            <a:r>
              <a:rPr lang="en" sz="2000">
                <a:solidFill>
                  <a:srgbClr val="8E7CC3"/>
                </a:solidFill>
                <a:latin typeface="Comfortaa"/>
                <a:ea typeface="Comfortaa"/>
                <a:cs typeface="Comfortaa"/>
                <a:sym typeface="Comfortaa"/>
              </a:rPr>
              <a:t>space bar purple.</a:t>
            </a:r>
          </a:p>
        </p:txBody>
      </p:sp>
      <p:pic>
        <p:nvPicPr>
          <p:cNvPr descr="purple overlay.png" id="373" name="Shape 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900" y="4501375"/>
            <a:ext cx="3027949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74" name="Shape 3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235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75" name="Shape 3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272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76" name="Shape 3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4925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77" name="Shape 3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7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78" name="Shape 3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19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379" name="Shape 3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85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380" name="Shape 3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6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81" name="Shape 3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2475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82" name="Shape 3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6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83" name="Shape 3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2850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84" name="Shape 3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297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385" name="Shape 3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1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8.PNG" id="386" name="Shape 3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83203" y="3478049"/>
            <a:ext cx="2960796" cy="16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7.PNG" id="391" name="Shape 3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0175" y="3785725"/>
            <a:ext cx="2413824" cy="13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53500" y="3478050"/>
            <a:ext cx="8976900" cy="42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Directions: Color the </a:t>
            </a:r>
            <a:r>
              <a:rPr lang="en" sz="2000">
                <a:solidFill>
                  <a:srgbClr val="BF9000"/>
                </a:solidFill>
                <a:latin typeface="Comfortaa"/>
                <a:ea typeface="Comfortaa"/>
                <a:cs typeface="Comfortaa"/>
                <a:sym typeface="Comfortaa"/>
              </a:rPr>
              <a:t>w</a:t>
            </a:r>
            <a:r>
              <a:rPr lang="en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h</a:t>
            </a:r>
            <a:r>
              <a:rPr lang="en" sz="2000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o</a:t>
            </a:r>
            <a:r>
              <a:rPr lang="en" sz="2000">
                <a:solidFill>
                  <a:srgbClr val="E06666"/>
                </a:solidFill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lang="en" sz="2000">
                <a:solidFill>
                  <a:srgbClr val="BF9000"/>
                </a:solidFill>
                <a:latin typeface="Comfortaa"/>
                <a:ea typeface="Comfortaa"/>
                <a:cs typeface="Comfortaa"/>
                <a:sym typeface="Comfortaa"/>
              </a:rPr>
              <a:t>e </a:t>
            </a: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keyboard.</a:t>
            </a:r>
          </a:p>
        </p:txBody>
      </p:sp>
      <p:pic>
        <p:nvPicPr>
          <p:cNvPr descr="yellow overlay.png" id="393" name="Shape 3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235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94" name="Shape 3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272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95" name="Shape 3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4925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96" name="Shape 3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7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97" name="Shape 3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19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98" name="Shape 3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2475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99" name="Shape 3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6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400" name="Shape 4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2850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401" name="Shape 4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297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402" name="Shape 4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19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403" name="Shape 4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7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404" name="Shape 4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4925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405" name="Shape 4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100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406" name="Shape 4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2225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407" name="Shape 4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2350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408" name="Shape 4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2475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409" name="Shape 4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2600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410" name="Shape 4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2725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411" name="Shape 4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276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412" name="Shape 4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62843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413" name="Shape 4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291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414" name="Shape 4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1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415" name="Shape 4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2225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416" name="Shape 4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235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417" name="Shape 4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3000" y="3838042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418" name="Shape 4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3000" y="4482517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419" name="Shape 4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3000" y="3838042"/>
            <a:ext cx="420375" cy="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53500" y="3446300"/>
            <a:ext cx="8976900" cy="53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Directions: Color your name with any tiles you want.</a:t>
            </a:r>
          </a:p>
        </p:txBody>
      </p:sp>
      <p:pic>
        <p:nvPicPr>
          <p:cNvPr descr="purple overlay.png"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875" y="39123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0550" y="39123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68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1043" y="391229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69" name="Shape 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600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70" name="Shape 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71" name="Shape 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72" name="Shape 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73" name="Shape 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74" name="Shape 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75" name="Shape 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625" y="39123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375" y="39123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875" y="45500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625" y="45500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375" y="45500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675" y="39123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800" y="39123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0550" y="45500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675" y="45500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800" y="45500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86" name="Shape 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1118" y="391229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87" name="Shape 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1193" y="391229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1043" y="45756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1118" y="45756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1193" y="45756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91" name="Shape 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572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92" name="Shape 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65850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93" name="Shape 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600" y="45253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94" name="Shape 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5725" y="45253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95" name="Shape 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1700" y="4525305"/>
            <a:ext cx="420374" cy="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ple overlay.png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875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0550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1043" y="383609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03" name="Shape 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600" y="3785730"/>
            <a:ext cx="420374" cy="60866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53500" y="3370100"/>
            <a:ext cx="89769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Directions: Color the vowels </a:t>
            </a:r>
            <a:r>
              <a:rPr lang="en" sz="2400">
                <a:solidFill>
                  <a:srgbClr val="E06666"/>
                </a:solidFill>
                <a:latin typeface="Comfortaa"/>
                <a:ea typeface="Comfortaa"/>
                <a:cs typeface="Comfortaa"/>
                <a:sym typeface="Comfortaa"/>
              </a:rPr>
              <a:t>RED</a:t>
            </a:r>
          </a:p>
        </p:txBody>
      </p:sp>
      <p:pic>
        <p:nvPicPr>
          <p:cNvPr descr="red overlay.png" id="105" name="Shape 1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37857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06" name="Shape 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37857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07" name="Shape 1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37857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08" name="Shape 1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44301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09" name="Shape 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44301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10" name="Shape 1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44301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625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375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875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625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375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675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800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0550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675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800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121" name="Shape 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1118" y="383609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122" name="Shape 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1193" y="383609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123" name="Shape 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1043" y="44994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124" name="Shape 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1118" y="44994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125" name="Shape 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1193" y="44994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26" name="Shape 1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5725" y="37857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27" name="Shape 1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65850" y="37857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28" name="Shape 1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600" y="44491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29" name="Shape 1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5725" y="44491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30" name="Shape 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1700" y="4449105"/>
            <a:ext cx="420374" cy="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53500" y="3446300"/>
            <a:ext cx="8976900" cy="53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Directions: Color the </a:t>
            </a:r>
            <a:r>
              <a:rPr lang="en" sz="18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even numbers blue</a:t>
            </a: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 and the </a:t>
            </a:r>
            <a:r>
              <a:rPr lang="en" sz="1800">
                <a:solidFill>
                  <a:srgbClr val="BF9000"/>
                </a:solidFill>
                <a:latin typeface="Comfortaa"/>
                <a:ea typeface="Comfortaa"/>
                <a:cs typeface="Comfortaa"/>
                <a:sym typeface="Comfortaa"/>
              </a:rPr>
              <a:t>odd numbers yellow</a:t>
            </a:r>
          </a:p>
        </p:txBody>
      </p:sp>
      <p:pic>
        <p:nvPicPr>
          <p:cNvPr descr="yellow overlay.png"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0550" y="39123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5600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38" name="Shape 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925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39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7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19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41" name="Shape 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925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42" name="Shape 1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7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43" name="Shape 1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19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675" y="39123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800" y="39123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0550" y="45500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675" y="45500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800" y="45500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572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5850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5600" y="45253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5725" y="45253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1700" y="45253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875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90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9125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875" y="44997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9000" y="44997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9125" y="44997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5550" y="38363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5675" y="38363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5800" y="38363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5550" y="44997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6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5675" y="44997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1650" y="4499705"/>
            <a:ext cx="420374" cy="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ple overlay.png"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875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0550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172" name="Shape 1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1043" y="383609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73" name="Shape 1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600" y="3785730"/>
            <a:ext cx="420374" cy="608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3500" y="3370100"/>
            <a:ext cx="89769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Directions: Color the </a:t>
            </a:r>
            <a:r>
              <a:rPr lang="en" sz="2000">
                <a:solidFill>
                  <a:srgbClr val="E06666"/>
                </a:solidFill>
                <a:latin typeface="Comfortaa"/>
                <a:ea typeface="Comfortaa"/>
                <a:cs typeface="Comfortaa"/>
                <a:sym typeface="Comfortaa"/>
              </a:rPr>
              <a:t>home row left hand red.</a:t>
            </a:r>
          </a:p>
        </p:txBody>
      </p:sp>
      <p:pic>
        <p:nvPicPr>
          <p:cNvPr descr="red overlay.png" id="175" name="Shape 1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37857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76" name="Shape 1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37857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77" name="Shape 1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37857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78" name="Shape 1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44301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79" name="Shape 1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44301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180" name="Shape 1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44301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625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375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875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625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375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675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87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800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0550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675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190" name="Shape 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800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191" name="Shape 1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1118" y="383609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192" name="Shape 1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1193" y="383609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193" name="Shape 1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1043" y="44994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194" name="Shape 1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1118" y="44994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195" name="Shape 1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1193" y="44994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96" name="Shape 1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5725" y="37857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97" name="Shape 1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65850" y="37857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98" name="Shape 1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600" y="44491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199" name="Shape 1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5725" y="44491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00" name="Shape 2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1700" y="4449105"/>
            <a:ext cx="420374" cy="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ple overlay.png"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875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0550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07" name="Shape 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1043" y="383609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08" name="Shape 2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600" y="3785730"/>
            <a:ext cx="420374" cy="60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53500" y="3370100"/>
            <a:ext cx="89769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Directions: Color the </a:t>
            </a:r>
            <a:r>
              <a:rPr lang="en" sz="20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home row right hand purple.</a:t>
            </a:r>
          </a:p>
        </p:txBody>
      </p:sp>
      <p:pic>
        <p:nvPicPr>
          <p:cNvPr descr="red overlay.png" id="210" name="Shape 2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37857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11" name="Shape 2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37857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12" name="Shape 2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37857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13" name="Shape 2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44301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14" name="Shape 2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44301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15" name="Shape 2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44301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625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375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875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5625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375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21" name="Shape 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675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22" name="Shape 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800" y="38361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23" name="Shape 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0550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24" name="Shape 2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675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800" y="447388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26" name="Shape 2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1118" y="383609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27" name="Shape 2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1193" y="383609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28" name="Shape 2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1043" y="44994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29" name="Shape 2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1118" y="44994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30" name="Shape 2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1193" y="44994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31" name="Shape 2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5725" y="37857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32" name="Shape 2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65850" y="37857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33" name="Shape 2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600" y="44491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34" name="Shape 2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5725" y="44491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35" name="Shape 2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1700" y="4449105"/>
            <a:ext cx="420374" cy="6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53500" y="3446300"/>
            <a:ext cx="8976900" cy="53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Directions: Color the </a:t>
            </a:r>
            <a:r>
              <a:rPr lang="en" sz="2000">
                <a:solidFill>
                  <a:srgbClr val="E06666"/>
                </a:solidFill>
                <a:latin typeface="Comfortaa"/>
                <a:ea typeface="Comfortaa"/>
                <a:cs typeface="Comfortaa"/>
                <a:sym typeface="Comfortaa"/>
              </a:rPr>
              <a:t>left and right pinky finger letters red.</a:t>
            </a:r>
          </a:p>
        </p:txBody>
      </p:sp>
      <p:pic>
        <p:nvPicPr>
          <p:cNvPr descr="Slide4.PNG"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0175" y="3785725"/>
            <a:ext cx="2413824" cy="1357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242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1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43" name="Shape 2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235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44" name="Shape 2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272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45" name="Shape 2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46" name="Shape 2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47" name="Shape 2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248" name="Shape 2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885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249" name="Shape 2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56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50" name="Shape 2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2475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51" name="Shape 2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26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52" name="Shape 2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23093" y="38650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53" name="Shape 2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83168" y="38650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54" name="Shape 2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2306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55" name="Shape 2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2850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56" name="Shape 2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297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57" name="Shape 2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58" name="Shape 2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59" name="Shape 2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60" name="Shape 2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2100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61" name="Shape 2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2225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62" name="Shape 2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2350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63" name="Shape 2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2475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64" name="Shape 2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2600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65" name="Shape 2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2725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66" name="Shape 2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0276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67" name="Shape 2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62843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68" name="Shape 2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2291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5.PNG" id="273" name="Shape 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5757" y="3788874"/>
            <a:ext cx="2408243" cy="135462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53500" y="3478050"/>
            <a:ext cx="8976900" cy="42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Directions: Color the </a:t>
            </a:r>
            <a:r>
              <a:rPr lang="en" sz="20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left and right ring finger letters blue.</a:t>
            </a:r>
          </a:p>
        </p:txBody>
      </p:sp>
      <p:pic>
        <p:nvPicPr>
          <p:cNvPr descr="purple overlay.png" id="275" name="Shape 2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1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76" name="Shape 2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235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77" name="Shape 2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272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78" name="Shape 2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79" name="Shape 2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80" name="Shape 2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281" name="Shape 2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885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282" name="Shape 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56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83" name="Shape 2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2475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84" name="Shape 2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26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85" name="Shape 28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23093" y="38650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86" name="Shape 2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83168" y="38650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87" name="Shape 2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2306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88" name="Shape 2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2850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89" name="Shape 2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297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90" name="Shape 2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91" name="Shape 2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292" name="Shape 2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93" name="Shape 2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2100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94" name="Shape 2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2225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295" name="Shape 2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2350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96" name="Shape 2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2475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97" name="Shape 2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2600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298" name="Shape 2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2725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299" name="Shape 29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0276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300" name="Shape 3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62843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301" name="Shape 30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2291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6.PNG"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700" y="3752275"/>
            <a:ext cx="2473299" cy="13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53500" y="3478050"/>
            <a:ext cx="8976900" cy="42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Directions: Color the </a:t>
            </a:r>
            <a:r>
              <a:rPr lang="en" sz="2000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left and right middle finger letters green.</a:t>
            </a:r>
          </a:p>
        </p:txBody>
      </p:sp>
      <p:pic>
        <p:nvPicPr>
          <p:cNvPr descr="purple overlay.png" id="308" name="Shape 3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21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09" name="Shape 3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235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10" name="Shape 3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272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11" name="Shape 3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12" name="Shape 3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13" name="Shape 3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3861924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314" name="Shape 3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885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 overlay.png" id="315" name="Shape 3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56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16" name="Shape 3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2475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17" name="Shape 3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2600" y="3861930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318" name="Shape 3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23093" y="38650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319" name="Shape 3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83168" y="3865068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320" name="Shape 3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2306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21" name="Shape 3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2850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22" name="Shape 3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2975" y="3861930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23" name="Shape 3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19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24" name="Shape 3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700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 overlay.png" id="325" name="Shape 3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25" y="4506399"/>
            <a:ext cx="420375" cy="6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26" name="Shape 3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2100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27" name="Shape 3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2225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overlay.png" id="328" name="Shape 3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2350" y="4506405"/>
            <a:ext cx="420375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29" name="Shape 3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2475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30" name="Shape 3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2600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overlay.png" id="331" name="Shape 3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2725" y="4506405"/>
            <a:ext cx="420374" cy="60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332" name="Shape 3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0276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333" name="Shape 3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62843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overlay.png" id="334" name="Shape 3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22918" y="4509543"/>
            <a:ext cx="420374" cy="602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